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12" y="4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C69E-B1DB-4E68-9320-C8343E2E3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982F6-9F19-4CEC-A4E0-E34F3477F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4F043-F4E6-4828-8E20-F8F362AA7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CEDF3-1D18-40CD-B487-B08F9CE34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2B04F-716F-4C6F-ADE8-FAC1CFF4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51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BFF0-CACA-48A4-B27E-4130617A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18B50-0484-4C39-BC6A-E9E2341F51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E7E0E-E663-4584-A482-A67D5D238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5C244-5267-436C-8F6C-5F51ADA5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2A946-2111-4E0A-B6BE-B3FE99C4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75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2B336D-7A04-4599-8824-BEE0F2AE49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DE96D-E78F-4381-B56A-D4E10BE0D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EE5C1-4537-49B5-AAC2-F0747430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77746-7BC5-4176-99C4-A44EC688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9AB1A-8A74-40D5-AF4F-76AD1E96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02504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0AA7-3847-4FD3-9522-074737F1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B096C-5A25-411E-8746-3CEBEE49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5154B-07D9-4EA5-92FB-4A970D4F2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B1A9E-67EB-462B-96EA-21B2EB84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CF2D-D12B-40B5-BE05-4069A484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8292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062-5A74-46F3-A6CC-BCD0FD8FC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94745-C170-42E4-B981-CDAE4E4A0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C8527-8346-4D01-A647-0164D34E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20353-A669-4801-B453-E43135BE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5B50D-37AE-4DAC-BB42-981BD1C6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08195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80CB-A02C-4CF5-BA75-D2E4A9031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E4DB6-C307-4069-9030-D94B265C3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8F875-5762-409B-9A67-8D5A21826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08FA5-DC78-40D9-9633-5F7EEFE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1A162-923A-4E44-AB0B-2A020204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9A71-35F8-4C5A-B4FF-7E2604538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460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6097-36DB-4CDD-BD3E-48EF30C4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4F7CA-1515-4FFC-B6D5-ED6B2D77E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A256-ECE4-4B5F-9356-2FE2C0162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365829-F823-47C2-8309-E57EE6460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FE24D7-DFAF-474B-AEB1-E2DDFA138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A60419-D778-4140-AC6B-24DE15ABA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7E7525-DE60-4DAD-AB46-F0C5FB381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190FB-6A20-4245-8524-00A00BF7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82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777C-7CDE-4C6E-AD37-1C2D78C2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63FF0-C135-4991-A067-2FFDCCCE7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14135-B49C-46B4-B054-5CAE724F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18710E-1934-4747-B7CA-315A740E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967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FCD69-21E4-4F60-9B7D-0406CBC3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FD7D3-BC8E-4D97-B339-1734F910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7651-6789-42E5-B05C-C192E814D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3439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F02D-24EF-46AD-903C-CBF37714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63545-438C-4A9E-B0A0-C7090A3EC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20EB6-5E92-4ABE-A385-95DD1A4E5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E2F264-B80F-4183-B122-444F8C4B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59654-D666-44F9-954A-1D8553589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CF302-3543-453B-9F6F-E366EFA3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1951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E3069-CF01-4399-90AF-F8DAAF61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588660-C6B2-45A8-95B5-4332DC575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950AC-A1FD-433C-91BE-96F63D0AC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E302A-903E-4228-A2DC-EC9D66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87874-DD29-4D9B-A445-99AB6064C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077E9-18C5-4397-95DD-01E118EE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355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FF91A-357B-43DF-B358-19EF2D1A4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557C7-9638-4066-BD91-57E0733E8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69516-4D13-47DB-996C-28FA1BF17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AF68C-DB64-4102-9E2B-DA0C32E81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944D-F820-4EFE-AF59-0DA31D879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9386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02ECD-D2C4-4605-B60F-6BDDD25E3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nl-BE" sz="6600"/>
              <a:t>intermediate presentation</a:t>
            </a:r>
            <a:endParaRPr lang="en-GB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AF285-4FEF-4AD6-A9E3-4CD2DF9FC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endParaRPr lang="nl-BE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4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56A37-3674-4B24-85A4-B2D26DD32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l-BE" sz="5400"/>
              <a:t>project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9FC35-A624-4C2B-ABB3-10361C04F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l-BE" sz="2200"/>
              <a:t>Run/cycle app</a:t>
            </a:r>
          </a:p>
          <a:p>
            <a:r>
              <a:rPr lang="nl-BE" sz="2200"/>
              <a:t>Website</a:t>
            </a:r>
          </a:p>
          <a:p>
            <a:r>
              <a:rPr lang="nl-BE" sz="2200"/>
              <a:t>Audio input</a:t>
            </a:r>
          </a:p>
        </p:txBody>
      </p:sp>
      <p:pic>
        <p:nvPicPr>
          <p:cNvPr id="5" name="Picture 4" descr="Worm's eye view of the feet of a person running on the road">
            <a:extLst>
              <a:ext uri="{FF2B5EF4-FFF2-40B4-BE49-F238E27FC236}">
                <a16:creationId xmlns:a16="http://schemas.microsoft.com/office/drawing/2014/main" id="{90E556DD-9C08-BB1D-BB38-A9625CED97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5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99659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1D90C8B1-1F16-4E0A-93A8-BA6948DF9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7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E74376-6077-43ED-912B-92C8DA2B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7202485" cy="1087890"/>
          </a:xfrm>
        </p:spPr>
        <p:txBody>
          <a:bodyPr anchor="t">
            <a:normAutofit/>
          </a:bodyPr>
          <a:lstStyle/>
          <a:p>
            <a:r>
              <a:rPr lang="nl-BE" sz="2200"/>
              <a:t>progress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69D321-8A74-403D-A876-F5537FBA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775" y="2150618"/>
            <a:ext cx="1665941" cy="3602034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88FB-6FF0-4AFC-B7CD-8B51B9EFB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629" y="2091857"/>
            <a:ext cx="3313114" cy="3783015"/>
          </a:xfrm>
        </p:spPr>
        <p:txBody>
          <a:bodyPr anchor="t">
            <a:normAutofit/>
          </a:bodyPr>
          <a:lstStyle/>
          <a:p>
            <a:r>
              <a:rPr lang="nl-BE" sz="2000" dirty="0">
                <a:solidFill>
                  <a:schemeClr val="tx1">
                    <a:alpha val="60000"/>
                  </a:schemeClr>
                </a:solidFill>
              </a:rPr>
              <a:t>Android studio </a:t>
            </a: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Xml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java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17D1CF-4B9A-43B0-A26C-28EB35A52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73" y="2133600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F3053-D68A-4560-A619-C08CA395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780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BC5A43-FF39-442F-9FE5-8B3190708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928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9E758F-7818-4878-8A96-63E8154751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5775" y="5456064"/>
            <a:ext cx="1665941" cy="28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0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1D90C8B1-1F16-4E0A-93A8-BA6948DF9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7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E74376-6077-43ED-912B-92C8DA2B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7202485" cy="1087890"/>
          </a:xfrm>
        </p:spPr>
        <p:txBody>
          <a:bodyPr anchor="t">
            <a:normAutofit/>
          </a:bodyPr>
          <a:lstStyle/>
          <a:p>
            <a:r>
              <a:rPr lang="nl-BE" sz="220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88FB-6FF0-4AFC-B7CD-8B51B9EFB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629" y="2091857"/>
            <a:ext cx="3313114" cy="378301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6" name="Afbeelding 5" descr="Afbeelding met tekst, lucht, buiten, natuur&#10;&#10;Automatisch gegenereerde beschrijving">
            <a:extLst>
              <a:ext uri="{FF2B5EF4-FFF2-40B4-BE49-F238E27FC236}">
                <a16:creationId xmlns:a16="http://schemas.microsoft.com/office/drawing/2014/main" id="{EE7ABF48-53BC-4733-ACD1-BD6D2A799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15" y="1013393"/>
            <a:ext cx="5282119" cy="2599358"/>
          </a:xfrm>
          <a:prstGeom prst="rect">
            <a:avLst/>
          </a:prstGeom>
        </p:spPr>
      </p:pic>
      <p:pic>
        <p:nvPicPr>
          <p:cNvPr id="10" name="Afbeelding 9" descr="Afbeelding met tekst&#10;&#10;Automatisch gegenereerde beschrijving">
            <a:extLst>
              <a:ext uri="{FF2B5EF4-FFF2-40B4-BE49-F238E27FC236}">
                <a16:creationId xmlns:a16="http://schemas.microsoft.com/office/drawing/2014/main" id="{6B0FA25C-937E-4C09-88F6-F3C28D7C4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022" y="1013804"/>
            <a:ext cx="5318452" cy="2598948"/>
          </a:xfrm>
          <a:prstGeom prst="rect">
            <a:avLst/>
          </a:prstGeom>
        </p:spPr>
      </p:pic>
      <p:pic>
        <p:nvPicPr>
          <p:cNvPr id="13" name="Afbeelding 12" descr="Afbeelding met tekst&#10;&#10;Automatisch gegenereerde beschrijving">
            <a:extLst>
              <a:ext uri="{FF2B5EF4-FFF2-40B4-BE49-F238E27FC236}">
                <a16:creationId xmlns:a16="http://schemas.microsoft.com/office/drawing/2014/main" id="{E394173D-81F0-456C-AD9F-DD4A69E81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653" y="3612750"/>
            <a:ext cx="5318451" cy="12240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E84E0B68-4B52-42B5-8424-CDFD58197C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1" y="3740229"/>
            <a:ext cx="5314083" cy="2571062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94CAB09C-B357-438B-B140-C1D765D7D87F}"/>
              </a:ext>
            </a:extLst>
          </p:cNvPr>
          <p:cNvSpPr txBox="1"/>
          <p:nvPr/>
        </p:nvSpPr>
        <p:spPr>
          <a:xfrm>
            <a:off x="5582653" y="5000017"/>
            <a:ext cx="5322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Visual Studio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2371464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21</Words>
  <Application>Microsoft Office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intermediate presentation</vt:lpstr>
      <vt:lpstr>project</vt:lpstr>
      <vt:lpstr>progress</vt:lpstr>
      <vt:lpstr>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presentation</dc:title>
  <dc:creator>Niels Vervoort</dc:creator>
  <cp:lastModifiedBy>Niels Vervoort</cp:lastModifiedBy>
  <cp:revision>3</cp:revision>
  <dcterms:created xsi:type="dcterms:W3CDTF">2022-03-29T12:41:21Z</dcterms:created>
  <dcterms:modified xsi:type="dcterms:W3CDTF">2022-03-31T16:44:27Z</dcterms:modified>
</cp:coreProperties>
</file>

<file path=docProps/thumbnail.jpeg>
</file>